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template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57" r:id="rId1"/>
  </p:sldMasterIdLst>
  <p:notesMasterIdLst>
    <p:notesMasterId r:id="rId15"/>
  </p:notesMasterIdLst>
  <p:sldIdLst>
    <p:sldId id="256" r:id="rId2"/>
    <p:sldId id="266" r:id="rId3"/>
    <p:sldId id="268" r:id="rId4"/>
    <p:sldId id="269" r:id="rId5"/>
    <p:sldId id="270" r:id="rId6"/>
    <p:sldId id="279" r:id="rId7"/>
    <p:sldId id="272" r:id="rId8"/>
    <p:sldId id="273" r:id="rId9"/>
    <p:sldId id="274" r:id="rId10"/>
    <p:sldId id="275" r:id="rId11"/>
    <p:sldId id="276" r:id="rId12"/>
    <p:sldId id="278" r:id="rId13"/>
    <p:sldId id="265" r:id="rId14"/>
  </p:sldIdLst>
  <p:sldSz cx="18288000" cy="10287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1371600" rtl="0" fontAlgn="auto" latinLnBrk="0" hangingPunct="0">
      <a:lnSpc>
        <a:spcPct val="100000"/>
      </a:lnSpc>
      <a:spcBef>
        <a:spcPts val="1200"/>
      </a:spcBef>
      <a:spcAft>
        <a:spcPts val="0"/>
      </a:spcAft>
      <a:buClrTx/>
      <a:buSzTx/>
      <a:buFontTx/>
      <a:buNone/>
      <a:tabLst/>
      <a:defRPr kumimoji="0" sz="115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imes New Roman"/>
        <a:ea typeface="Times New Roman"/>
        <a:cs typeface="Times New Roman"/>
        <a:sym typeface="Times New Roman"/>
      </a:defRPr>
    </a:lvl1pPr>
    <a:lvl2pPr marL="0" marR="0" indent="685800" algn="ctr" defTabSz="1371600" rtl="0" fontAlgn="auto" latinLnBrk="0" hangingPunct="0">
      <a:lnSpc>
        <a:spcPct val="100000"/>
      </a:lnSpc>
      <a:spcBef>
        <a:spcPts val="1200"/>
      </a:spcBef>
      <a:spcAft>
        <a:spcPts val="0"/>
      </a:spcAft>
      <a:buClrTx/>
      <a:buSzTx/>
      <a:buFontTx/>
      <a:buNone/>
      <a:tabLst/>
      <a:defRPr kumimoji="0" sz="115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imes New Roman"/>
        <a:ea typeface="Times New Roman"/>
        <a:cs typeface="Times New Roman"/>
        <a:sym typeface="Times New Roman"/>
      </a:defRPr>
    </a:lvl2pPr>
    <a:lvl3pPr marL="0" marR="0" indent="1371600" algn="ctr" defTabSz="1371600" rtl="0" fontAlgn="auto" latinLnBrk="0" hangingPunct="0">
      <a:lnSpc>
        <a:spcPct val="100000"/>
      </a:lnSpc>
      <a:spcBef>
        <a:spcPts val="1200"/>
      </a:spcBef>
      <a:spcAft>
        <a:spcPts val="0"/>
      </a:spcAft>
      <a:buClrTx/>
      <a:buSzTx/>
      <a:buFontTx/>
      <a:buNone/>
      <a:tabLst/>
      <a:defRPr kumimoji="0" sz="115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imes New Roman"/>
        <a:ea typeface="Times New Roman"/>
        <a:cs typeface="Times New Roman"/>
        <a:sym typeface="Times New Roman"/>
      </a:defRPr>
    </a:lvl3pPr>
    <a:lvl4pPr marL="0" marR="0" indent="2057400" algn="ctr" defTabSz="1371600" rtl="0" fontAlgn="auto" latinLnBrk="0" hangingPunct="0">
      <a:lnSpc>
        <a:spcPct val="100000"/>
      </a:lnSpc>
      <a:spcBef>
        <a:spcPts val="1200"/>
      </a:spcBef>
      <a:spcAft>
        <a:spcPts val="0"/>
      </a:spcAft>
      <a:buClrTx/>
      <a:buSzTx/>
      <a:buFontTx/>
      <a:buNone/>
      <a:tabLst/>
      <a:defRPr kumimoji="0" sz="115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imes New Roman"/>
        <a:ea typeface="Times New Roman"/>
        <a:cs typeface="Times New Roman"/>
        <a:sym typeface="Times New Roman"/>
      </a:defRPr>
    </a:lvl4pPr>
    <a:lvl5pPr marL="0" marR="0" indent="2743200" algn="ctr" defTabSz="1371600" rtl="0" fontAlgn="auto" latinLnBrk="0" hangingPunct="0">
      <a:lnSpc>
        <a:spcPct val="100000"/>
      </a:lnSpc>
      <a:spcBef>
        <a:spcPts val="1200"/>
      </a:spcBef>
      <a:spcAft>
        <a:spcPts val="0"/>
      </a:spcAft>
      <a:buClrTx/>
      <a:buSzTx/>
      <a:buFontTx/>
      <a:buNone/>
      <a:tabLst/>
      <a:defRPr kumimoji="0" sz="115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imes New Roman"/>
        <a:ea typeface="Times New Roman"/>
        <a:cs typeface="Times New Roman"/>
        <a:sym typeface="Times New Roman"/>
      </a:defRPr>
    </a:lvl5pPr>
    <a:lvl6pPr marL="0" marR="0" indent="3429000" algn="ctr" defTabSz="1371600" rtl="0" fontAlgn="auto" latinLnBrk="0" hangingPunct="0">
      <a:lnSpc>
        <a:spcPct val="100000"/>
      </a:lnSpc>
      <a:spcBef>
        <a:spcPts val="1200"/>
      </a:spcBef>
      <a:spcAft>
        <a:spcPts val="0"/>
      </a:spcAft>
      <a:buClrTx/>
      <a:buSzTx/>
      <a:buFontTx/>
      <a:buNone/>
      <a:tabLst/>
      <a:defRPr kumimoji="0" sz="115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imes New Roman"/>
        <a:ea typeface="Times New Roman"/>
        <a:cs typeface="Times New Roman"/>
        <a:sym typeface="Times New Roman"/>
      </a:defRPr>
    </a:lvl6pPr>
    <a:lvl7pPr marL="0" marR="0" indent="4114800" algn="ctr" defTabSz="1371600" rtl="0" fontAlgn="auto" latinLnBrk="0" hangingPunct="0">
      <a:lnSpc>
        <a:spcPct val="100000"/>
      </a:lnSpc>
      <a:spcBef>
        <a:spcPts val="1200"/>
      </a:spcBef>
      <a:spcAft>
        <a:spcPts val="0"/>
      </a:spcAft>
      <a:buClrTx/>
      <a:buSzTx/>
      <a:buFontTx/>
      <a:buNone/>
      <a:tabLst/>
      <a:defRPr kumimoji="0" sz="115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imes New Roman"/>
        <a:ea typeface="Times New Roman"/>
        <a:cs typeface="Times New Roman"/>
        <a:sym typeface="Times New Roman"/>
      </a:defRPr>
    </a:lvl7pPr>
    <a:lvl8pPr marL="0" marR="0" indent="4800600" algn="ctr" defTabSz="1371600" rtl="0" fontAlgn="auto" latinLnBrk="0" hangingPunct="0">
      <a:lnSpc>
        <a:spcPct val="100000"/>
      </a:lnSpc>
      <a:spcBef>
        <a:spcPts val="1200"/>
      </a:spcBef>
      <a:spcAft>
        <a:spcPts val="0"/>
      </a:spcAft>
      <a:buClrTx/>
      <a:buSzTx/>
      <a:buFontTx/>
      <a:buNone/>
      <a:tabLst/>
      <a:defRPr kumimoji="0" sz="115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imes New Roman"/>
        <a:ea typeface="Times New Roman"/>
        <a:cs typeface="Times New Roman"/>
        <a:sym typeface="Times New Roman"/>
      </a:defRPr>
    </a:lvl8pPr>
    <a:lvl9pPr marL="0" marR="0" indent="5486400" algn="ctr" defTabSz="1371600" rtl="0" fontAlgn="auto" latinLnBrk="0" hangingPunct="0">
      <a:lnSpc>
        <a:spcPct val="100000"/>
      </a:lnSpc>
      <a:spcBef>
        <a:spcPts val="1200"/>
      </a:spcBef>
      <a:spcAft>
        <a:spcPts val="0"/>
      </a:spcAft>
      <a:buClrTx/>
      <a:buSzTx/>
      <a:buFontTx/>
      <a:buNone/>
      <a:tabLst/>
      <a:defRPr kumimoji="0" sz="115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imes New Roman"/>
        <a:ea typeface="Times New Roman"/>
        <a:cs typeface="Times New Roman"/>
        <a:sym typeface="Times New Roman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3B"/>
    <a:srgbClr val="89E1EA"/>
    <a:srgbClr val="FF4F3F"/>
    <a:srgbClr val="FF868A"/>
    <a:srgbClr val="FF9AA9"/>
    <a:srgbClr val="8AE1EB"/>
    <a:srgbClr val="3977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88894EE-4001-5845-A429-0DDAA161B3F5}" v="18" dt="2023-08-31T14:44:21.046"/>
    <p1510:client id="{C3580021-D56D-2049-AF4A-6A5A53DF21D7}" v="318" dt="2023-08-31T17:12:25.515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4D7D8"/>
          </a:solidFill>
        </a:fill>
      </a:tcStyle>
    </a:wholeTbl>
    <a:band2H>
      <a:tcTxStyle/>
      <a:tcStyle>
        <a:tcBdr/>
        <a:fill>
          <a:solidFill>
            <a:srgbClr val="F2ECEC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0EEED"/>
          </a:solidFill>
        </a:fill>
      </a:tcStyle>
    </a:wholeTbl>
    <a:band2H>
      <a:tcTxStyle/>
      <a:tcStyle>
        <a:tcBdr/>
        <a:fill>
          <a:solidFill>
            <a:srgbClr val="F8F6F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F5F5F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650"/>
    <p:restoredTop sz="94554"/>
  </p:normalViewPr>
  <p:slideViewPr>
    <p:cSldViewPr snapToGrid="0">
      <p:cViewPr>
        <p:scale>
          <a:sx n="49" d="100"/>
          <a:sy n="49" d="100"/>
        </p:scale>
        <p:origin x="2392" y="18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0T21:13:21.411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0 18 9997,'0'-10'0,"0"3"0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0T21:13:30.660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0 1 8191,'5'4'0,"-2"-1"0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0T21:14:13.018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0 1 24575,'0'0'0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81" name="Shape 8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1371600" latinLnBrk="0">
      <a:defRPr>
        <a:latin typeface="+mn-lt"/>
        <a:ea typeface="+mn-ea"/>
        <a:cs typeface="+mn-cs"/>
        <a:sym typeface="Outfit Light"/>
      </a:defRPr>
    </a:lvl1pPr>
    <a:lvl2pPr indent="228600" defTabSz="1371600" latinLnBrk="0">
      <a:defRPr>
        <a:latin typeface="+mn-lt"/>
        <a:ea typeface="+mn-ea"/>
        <a:cs typeface="+mn-cs"/>
        <a:sym typeface="Outfit Light"/>
      </a:defRPr>
    </a:lvl2pPr>
    <a:lvl3pPr indent="457200" defTabSz="1371600" latinLnBrk="0">
      <a:defRPr>
        <a:latin typeface="+mn-lt"/>
        <a:ea typeface="+mn-ea"/>
        <a:cs typeface="+mn-cs"/>
        <a:sym typeface="Outfit Light"/>
      </a:defRPr>
    </a:lvl3pPr>
    <a:lvl4pPr indent="685800" defTabSz="1371600" latinLnBrk="0">
      <a:defRPr>
        <a:latin typeface="+mn-lt"/>
        <a:ea typeface="+mn-ea"/>
        <a:cs typeface="+mn-cs"/>
        <a:sym typeface="Outfit Light"/>
      </a:defRPr>
    </a:lvl4pPr>
    <a:lvl5pPr indent="914400" defTabSz="1371600" latinLnBrk="0">
      <a:defRPr>
        <a:latin typeface="+mn-lt"/>
        <a:ea typeface="+mn-ea"/>
        <a:cs typeface="+mn-cs"/>
        <a:sym typeface="Outfit Light"/>
      </a:defRPr>
    </a:lvl5pPr>
    <a:lvl6pPr indent="1143000" defTabSz="1371600" latinLnBrk="0">
      <a:defRPr>
        <a:latin typeface="+mn-lt"/>
        <a:ea typeface="+mn-ea"/>
        <a:cs typeface="+mn-cs"/>
        <a:sym typeface="Outfit Light"/>
      </a:defRPr>
    </a:lvl6pPr>
    <a:lvl7pPr indent="1371600" defTabSz="1371600" latinLnBrk="0">
      <a:defRPr>
        <a:latin typeface="+mn-lt"/>
        <a:ea typeface="+mn-ea"/>
        <a:cs typeface="+mn-cs"/>
        <a:sym typeface="Outfit Light"/>
      </a:defRPr>
    </a:lvl7pPr>
    <a:lvl8pPr indent="1600200" defTabSz="1371600" latinLnBrk="0">
      <a:defRPr>
        <a:latin typeface="+mn-lt"/>
        <a:ea typeface="+mn-ea"/>
        <a:cs typeface="+mn-cs"/>
        <a:sym typeface="Outfit Light"/>
      </a:defRPr>
    </a:lvl8pPr>
    <a:lvl9pPr indent="1828800" defTabSz="1371600" latinLnBrk="0">
      <a:defRPr>
        <a:latin typeface="+mn-lt"/>
        <a:ea typeface="+mn-ea"/>
        <a:cs typeface="+mn-cs"/>
        <a:sym typeface="Outfit Light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screenshot of a computer&#10;&#10;Description automatically generated">
            <a:extLst>
              <a:ext uri="{FF2B5EF4-FFF2-40B4-BE49-F238E27FC236}">
                <a16:creationId xmlns:a16="http://schemas.microsoft.com/office/drawing/2014/main" id="{FB84F1A8-2941-1F72-2690-FA7380A8F8A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4658C43-356D-5E47-DDB4-DA0ABFE478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4080" y="1684338"/>
            <a:ext cx="8249920" cy="3581400"/>
          </a:xfrm>
        </p:spPr>
        <p:txBody>
          <a:bodyPr anchor="ctr">
            <a:normAutofit/>
          </a:bodyPr>
          <a:lstStyle>
            <a:lvl1pPr algn="l">
              <a:defRPr sz="7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EFDFD7-CC66-9EB0-DD63-201D52E4A4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4080" y="5403850"/>
            <a:ext cx="8249920" cy="2482850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87E1C5-A53A-75DE-E155-F26692834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76B44-B4F7-514C-AD31-B142406F3B55}" type="datetimeFigureOut">
              <a:rPr lang="en-US" smtClean="0"/>
              <a:t>8/31/23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3441F9-30A1-5384-D0E5-CADB2D971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151970-CE19-E656-1800-64BF183C5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AB4D-6A9D-AD42-8BCD-286559E4E3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188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67740E-5CEC-C987-A21A-0C1DD7DA6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4F3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E0F899-B977-1A52-58A3-2EA6205972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6D62A6-BB38-B5BA-3986-517F09A6A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76B44-B4F7-514C-AD31-B142406F3B55}" type="datetimeFigureOut">
              <a:rPr lang="en-US" smtClean="0"/>
              <a:t>8/31/23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40CDDE-82DF-1139-81BD-96E70D520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62A908-5373-D401-6727-F98006AF7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AB4D-6A9D-AD42-8BCD-286559E4E3E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CB29CC1-CA62-D47E-1589-04A22356D87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85" t="63102" r="10240" b="17561"/>
          <a:stretch/>
        </p:blipFill>
        <p:spPr>
          <a:xfrm>
            <a:off x="0" y="8297863"/>
            <a:ext cx="4781550" cy="1989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1663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4_Section Header">
    <p:bg>
      <p:bgPr>
        <a:solidFill>
          <a:srgbClr val="FFC03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black and white logo&#10;&#10;Description automatically generated">
            <a:extLst>
              <a:ext uri="{FF2B5EF4-FFF2-40B4-BE49-F238E27FC236}">
                <a16:creationId xmlns:a16="http://schemas.microsoft.com/office/drawing/2014/main" id="{202CDE8F-F163-2137-ED09-58722522A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  <a:solidFill>
            <a:srgbClr val="FFC03B"/>
          </a:solidFill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02E7131-82CC-639A-84F0-B3C3315A6A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7775" y="2565400"/>
            <a:ext cx="15773400" cy="4278313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F33465-8BAE-C01E-19EE-69CC28257F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47775" y="6884988"/>
            <a:ext cx="15773400" cy="22494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1F9B9F-65C7-4A33-1C75-E1A2EE279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6676B44-B4F7-514C-AD31-B142406F3B55}" type="datetimeFigureOut">
              <a:rPr lang="en-US" smtClean="0"/>
              <a:pPr/>
              <a:t>8/31/23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8981BC-E7C0-784B-A5CB-EB3101101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742798-FA35-3894-3269-15F390EA1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FFCAB4D-6A9D-AD42-8BCD-286559E4E3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7797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97840CB6-5EBF-8DB7-5D24-764F120E0D9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323329" y="744394"/>
            <a:ext cx="1964671" cy="243488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3B25E4E-8781-FEE0-E5D0-B6D9D8FC85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323329" y="3567449"/>
            <a:ext cx="1964671" cy="243488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F06D422-7A21-E533-E969-B76E86C5DB1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323329" y="6550987"/>
            <a:ext cx="1964671" cy="243488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567740E-5CEC-C987-A21A-0C1DD7DA6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C03B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E0F899-B977-1A52-58A3-2EA6205972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6D62A6-BB38-B5BA-3986-517F09A6A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76B44-B4F7-514C-AD31-B142406F3B55}" type="datetimeFigureOut">
              <a:rPr lang="en-US" smtClean="0"/>
              <a:t>8/31/23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40CDDE-82DF-1139-81BD-96E70D520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62A908-5373-D401-6727-F98006AF7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AB4D-6A9D-AD42-8BCD-286559E4E3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5876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screenshot of a computer&#10;&#10;Description automatically generated">
            <a:extLst>
              <a:ext uri="{FF2B5EF4-FFF2-40B4-BE49-F238E27FC236}">
                <a16:creationId xmlns:a16="http://schemas.microsoft.com/office/drawing/2014/main" id="{FB84F1A8-2941-1F72-2690-FA7380A8F8A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4658C43-356D-5E47-DDB4-DA0ABFE478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4080" y="1684338"/>
            <a:ext cx="8249920" cy="3581400"/>
          </a:xfrm>
        </p:spPr>
        <p:txBody>
          <a:bodyPr anchor="ctr">
            <a:normAutofit/>
          </a:bodyPr>
          <a:lstStyle>
            <a:lvl1pPr algn="l">
              <a:defRPr sz="7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EFDFD7-CC66-9EB0-DD63-201D52E4A4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4080" y="5403850"/>
            <a:ext cx="8249920" cy="2482850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87E1C5-A53A-75DE-E155-F26692834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76B44-B4F7-514C-AD31-B142406F3B55}" type="datetimeFigureOut">
              <a:rPr lang="en-US" smtClean="0"/>
              <a:t>8/31/23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3441F9-30A1-5384-D0E5-CADB2D971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151970-CE19-E656-1800-64BF183C5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AB4D-6A9D-AD42-8BCD-286559E4E3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806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67740E-5CEC-C987-A21A-0C1DD7DA6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E0F899-B977-1A52-58A3-2EA6205972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6D62A6-BB38-B5BA-3986-517F09A6A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76B44-B4F7-514C-AD31-B142406F3B55}" type="datetimeFigureOut">
              <a:rPr lang="en-US" smtClean="0"/>
              <a:t>8/31/23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40CDDE-82DF-1139-81BD-96E70D520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62A908-5373-D401-6727-F98006AF7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AB4D-6A9D-AD42-8BCD-286559E4E3ED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A colorful geometric shapes on a black background&#10;&#10;Description automatically generated">
            <a:extLst>
              <a:ext uri="{FF2B5EF4-FFF2-40B4-BE49-F238E27FC236}">
                <a16:creationId xmlns:a16="http://schemas.microsoft.com/office/drawing/2014/main" id="{F74926EE-BFD7-53A9-5BC8-24D30FD507B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6233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3977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black and white logo&#10;&#10;Description automatically generated">
            <a:extLst>
              <a:ext uri="{FF2B5EF4-FFF2-40B4-BE49-F238E27FC236}">
                <a16:creationId xmlns:a16="http://schemas.microsoft.com/office/drawing/2014/main" id="{202CDE8F-F163-2137-ED09-58722522A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02E7131-82CC-639A-84F0-B3C3315A6A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7775" y="2565400"/>
            <a:ext cx="15773400" cy="4278313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F33465-8BAE-C01E-19EE-69CC28257F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47775" y="6884988"/>
            <a:ext cx="15773400" cy="22494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1F9B9F-65C7-4A33-1C75-E1A2EE279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6676B44-B4F7-514C-AD31-B142406F3B55}" type="datetimeFigureOut">
              <a:rPr lang="en-US" smtClean="0"/>
              <a:pPr/>
              <a:t>8/31/23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8981BC-E7C0-784B-A5CB-EB3101101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742798-FA35-3894-3269-15F390EA1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FFCAB4D-6A9D-AD42-8BCD-286559E4E3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928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67740E-5CEC-C987-A21A-0C1DD7DA6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E0F899-B977-1A52-58A3-2EA6205972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6D62A6-BB38-B5BA-3986-517F09A6A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76B44-B4F7-514C-AD31-B142406F3B55}" type="datetimeFigureOut">
              <a:rPr lang="en-US" smtClean="0"/>
              <a:t>8/31/23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40CDDE-82DF-1139-81BD-96E70D520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62A908-5373-D401-6727-F98006AF7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AB4D-6A9D-AD42-8BCD-286559E4E3ED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74926EE-BFD7-53A9-5BC8-24D30FD507B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19800000">
            <a:off x="15742943" y="668623"/>
            <a:ext cx="3282938" cy="5327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9555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bg>
      <p:bgPr>
        <a:solidFill>
          <a:srgbClr val="3977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black and white logo&#10;&#10;Description automatically generated">
            <a:extLst>
              <a:ext uri="{FF2B5EF4-FFF2-40B4-BE49-F238E27FC236}">
                <a16:creationId xmlns:a16="http://schemas.microsoft.com/office/drawing/2014/main" id="{202CDE8F-F163-2137-ED09-58722522A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  <a:solidFill>
            <a:srgbClr val="FF868A"/>
          </a:solidFill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02E7131-82CC-639A-84F0-B3C3315A6A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7775" y="2565400"/>
            <a:ext cx="15773400" cy="4278313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F33465-8BAE-C01E-19EE-69CC28257F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47775" y="6884988"/>
            <a:ext cx="15773400" cy="22494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1F9B9F-65C7-4A33-1C75-E1A2EE279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6676B44-B4F7-514C-AD31-B142406F3B55}" type="datetimeFigureOut">
              <a:rPr lang="en-US" smtClean="0"/>
              <a:pPr/>
              <a:t>8/31/23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8981BC-E7C0-784B-A5CB-EB3101101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742798-FA35-3894-3269-15F390EA1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FFCAB4D-6A9D-AD42-8BCD-286559E4E3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43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black background with colorful shapes&#10;&#10;Description automatically generated">
            <a:extLst>
              <a:ext uri="{FF2B5EF4-FFF2-40B4-BE49-F238E27FC236}">
                <a16:creationId xmlns:a16="http://schemas.microsoft.com/office/drawing/2014/main" id="{F9EF2932-D8A4-C83E-C9FA-153CE0C8D7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656466">
            <a:off x="4032458" y="-4392503"/>
            <a:ext cx="15163170" cy="852928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567740E-5CEC-C987-A21A-0C1DD7DA6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9AA9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E0F899-B977-1A52-58A3-2EA6205972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6D62A6-BB38-B5BA-3986-517F09A6A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76B44-B4F7-514C-AD31-B142406F3B55}" type="datetimeFigureOut">
              <a:rPr lang="en-US" smtClean="0"/>
              <a:t>8/31/23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40CDDE-82DF-1139-81BD-96E70D520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62A908-5373-D401-6727-F98006AF7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AB4D-6A9D-AD42-8BCD-286559E4E3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930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Section Header">
    <p:bg>
      <p:bgPr>
        <a:solidFill>
          <a:srgbClr val="FF9AA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black and white logo&#10;&#10;Description automatically generated">
            <a:extLst>
              <a:ext uri="{FF2B5EF4-FFF2-40B4-BE49-F238E27FC236}">
                <a16:creationId xmlns:a16="http://schemas.microsoft.com/office/drawing/2014/main" id="{202CDE8F-F163-2137-ED09-58722522A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  <a:solidFill>
            <a:srgbClr val="8AE1EB"/>
          </a:solidFill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02E7131-82CC-639A-84F0-B3C3315A6A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7775" y="2565400"/>
            <a:ext cx="15773400" cy="4278313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F33465-8BAE-C01E-19EE-69CC28257F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47775" y="6884988"/>
            <a:ext cx="15773400" cy="22494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1F9B9F-65C7-4A33-1C75-E1A2EE279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6676B44-B4F7-514C-AD31-B142406F3B55}" type="datetimeFigureOut">
              <a:rPr lang="en-US" smtClean="0"/>
              <a:pPr/>
              <a:t>8/31/23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8981BC-E7C0-784B-A5CB-EB3101101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742798-FA35-3894-3269-15F390EA1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FFCAB4D-6A9D-AD42-8BCD-286559E4E3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572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67740E-5CEC-C987-A21A-0C1DD7DA6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89E1E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E0F899-B977-1A52-58A3-2EA6205972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6D62A6-BB38-B5BA-3986-517F09A6A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76B44-B4F7-514C-AD31-B142406F3B55}" type="datetimeFigureOut">
              <a:rPr lang="en-US" smtClean="0"/>
              <a:t>8/31/23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40CDDE-82DF-1139-81BD-96E70D520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62A908-5373-D401-6727-F98006AF7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AB4D-6A9D-AD42-8BCD-286559E4E3E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9171B81-184E-2105-C797-98C5C216336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663" r="33437"/>
          <a:stretch/>
        </p:blipFill>
        <p:spPr>
          <a:xfrm>
            <a:off x="0" y="8297862"/>
            <a:ext cx="12172950" cy="1989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6711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3_Section Header">
    <p:bg>
      <p:bgPr>
        <a:solidFill>
          <a:srgbClr val="FF4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black and white logo&#10;&#10;Description automatically generated">
            <a:extLst>
              <a:ext uri="{FF2B5EF4-FFF2-40B4-BE49-F238E27FC236}">
                <a16:creationId xmlns:a16="http://schemas.microsoft.com/office/drawing/2014/main" id="{202CDE8F-F163-2137-ED09-58722522A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  <a:solidFill>
            <a:srgbClr val="FF4F3F"/>
          </a:solidFill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02E7131-82CC-639A-84F0-B3C3315A6A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7775" y="2565400"/>
            <a:ext cx="15773400" cy="4278313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F33465-8BAE-C01E-19EE-69CC28257F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47775" y="6884988"/>
            <a:ext cx="15773400" cy="22494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1F9B9F-65C7-4A33-1C75-E1A2EE279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6676B44-B4F7-514C-AD31-B142406F3B55}" type="datetimeFigureOut">
              <a:rPr lang="en-US" smtClean="0"/>
              <a:pPr/>
              <a:t>8/31/23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8981BC-E7C0-784B-A5CB-EB3101101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742798-FA35-3894-3269-15F390EA1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FFCAB4D-6A9D-AD42-8BCD-286559E4E3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981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17EAB81-D3BB-03E8-B55E-38175712A5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300" y="547688"/>
            <a:ext cx="15773400" cy="19891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848D76-C4A6-F0C7-8748-40F17BCE0C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57300" y="2738438"/>
            <a:ext cx="15773400" cy="652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BBD059-1A44-4722-D019-4D1C7D3197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257300" y="9534525"/>
            <a:ext cx="41148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676B44-B4F7-514C-AD31-B142406F3B55}" type="datetimeFigureOut">
              <a:rPr lang="en-US" smtClean="0"/>
              <a:t>8/31/23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DD062A-9B22-67C1-163A-7D064603CB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057900" y="9534525"/>
            <a:ext cx="61722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02AD82-E444-59BA-4E9C-A58D3F5781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2915900" y="9534525"/>
            <a:ext cx="41148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CAB4D-6A9D-AD42-8BCD-286559E4E3E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A colorful logo with black background&#10;&#10;Description automatically generated">
            <a:extLst>
              <a:ext uri="{FF2B5EF4-FFF2-40B4-BE49-F238E27FC236}">
                <a16:creationId xmlns:a16="http://schemas.microsoft.com/office/drawing/2014/main" id="{4D1E2466-31A6-2630-E6CE-33D2ECFFCCA1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16022524" y="9260681"/>
            <a:ext cx="1895601" cy="643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549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72" r:id="rId4"/>
    <p:sldLayoutId id="2147483674" r:id="rId5"/>
    <p:sldLayoutId id="2147483673" r:id="rId6"/>
    <p:sldLayoutId id="2147483666" r:id="rId7"/>
    <p:sldLayoutId id="2147483675" r:id="rId8"/>
    <p:sldLayoutId id="2147483668" r:id="rId9"/>
    <p:sldLayoutId id="2147483676" r:id="rId10"/>
    <p:sldLayoutId id="2147483670" r:id="rId11"/>
    <p:sldLayoutId id="2147483677" r:id="rId12"/>
    <p:sldLayoutId id="2147483678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3977EB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5" Type="http://schemas.openxmlformats.org/officeDocument/2006/relationships/customXml" Target="../ink/ink2.xml"/><Relationship Id="rId4" Type="http://schemas.openxmlformats.org/officeDocument/2006/relationships/image" Target="../media/image90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B6DDA1-A6CF-7CE4-5511-FF5A01B39F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4080" y="2398016"/>
            <a:ext cx="8249920" cy="3581400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Welcome To 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Topcoder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</p:txBody>
      </p:sp>
    </p:spTree>
  </p:cSld>
  <p:clrMapOvr>
    <a:masterClrMapping/>
  </p:clrMapOvr>
  <p:transition spd="slow">
    <p:cover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B2975-460A-926E-4796-D6CAF075D373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Item 4 is cool</a:t>
            </a:r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D7B58AD2-FAF9-21AC-5B9A-6A1AFBA972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975364"/>
      </p:ext>
    </p:extLst>
  </p:cSld>
  <p:clrMapOvr>
    <a:masterClrMapping/>
  </p:clrMapOvr>
  <p:transition spd="slow">
    <p:cover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3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67320-FC86-3DAB-B398-488C93A2E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Item 5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C6EFC7-BB61-C535-7F37-CD43DD0D702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Some info about Item 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240155"/>
      </p:ext>
    </p:extLst>
  </p:cSld>
  <p:clrMapOvr>
    <a:masterClrMapping/>
  </p:clrMapOvr>
  <p:transition spd="slow">
    <p:cover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B2975-460A-926E-4796-D6CAF075D373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>
                <a:solidFill>
                  <a:srgbClr val="FFC03B"/>
                </a:solidFill>
              </a:rPr>
              <a:t>Item 5 is cool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7F6137-0700-FC45-2877-2C659E80AD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821314"/>
      </p:ext>
    </p:extLst>
  </p:cSld>
  <p:clrMapOvr>
    <a:masterClrMapping/>
  </p:clrMapOvr>
  <p:transition spd="slow">
    <p:cover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38F034-ECC7-66E3-D6E9-419F8CB755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59A392-D36B-26A9-DCAC-9FDC5C4C76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8633" y="4092911"/>
            <a:ext cx="2546952" cy="1363663"/>
          </a:xfrm>
        </p:spPr>
        <p:txBody>
          <a:bodyPr>
            <a:normAutofit/>
          </a:bodyPr>
          <a:lstStyle/>
          <a:p>
            <a:r>
              <a:rPr lang="en-US" sz="2800" dirty="0"/>
              <a:t>Any Questions?</a:t>
            </a:r>
          </a:p>
        </p:txBody>
      </p:sp>
    </p:spTree>
  </p:cSld>
  <p:clrMapOvr>
    <a:masterClrMapping/>
  </p:clrMapOvr>
  <p:transition spd="slow">
    <p:cov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0FAB4-1BF2-FE61-3428-92D24CEC7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383874-5D23-EF12-C8E2-76FEF0371D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Item 1</a:t>
            </a:r>
          </a:p>
          <a:p>
            <a:r>
              <a:rPr lang="en-US" dirty="0"/>
              <a:t>Item 2</a:t>
            </a:r>
          </a:p>
          <a:p>
            <a:r>
              <a:rPr lang="en-US" dirty="0"/>
              <a:t>Item 3</a:t>
            </a:r>
          </a:p>
          <a:p>
            <a:r>
              <a:rPr lang="en-US" dirty="0"/>
              <a:t>Item 4</a:t>
            </a:r>
          </a:p>
          <a:p>
            <a:r>
              <a:rPr lang="en-US" dirty="0"/>
              <a:t>Item 5</a:t>
            </a:r>
          </a:p>
        </p:txBody>
      </p:sp>
    </p:spTree>
    <p:extLst>
      <p:ext uri="{BB962C8B-B14F-4D97-AF65-F5344CB8AC3E}">
        <p14:creationId xmlns:p14="http://schemas.microsoft.com/office/powerpoint/2010/main" val="947794881"/>
      </p:ext>
    </p:extLst>
  </p:cSld>
  <p:clrMapOvr>
    <a:masterClrMapping/>
  </p:clrMapOvr>
  <p:transition spd="slow">
    <p:cov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A162AE9-0B82-B36C-DC74-AAB0EC470A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C967320-FC86-3DAB-B398-488C93A2E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Item 1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C6EFC7-BB61-C535-7F37-CD43DD0D702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Some info about Item 1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44A7BCB6-87C8-8436-BD52-2FEC256F1D3E}"/>
                  </a:ext>
                </a:extLst>
              </p14:cNvPr>
              <p14:cNvContentPartPr/>
              <p14:nvPr/>
            </p14:nvContentPartPr>
            <p14:xfrm>
              <a:off x="2663131" y="6760712"/>
              <a:ext cx="360" cy="648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44A7BCB6-87C8-8436-BD52-2FEC256F1D3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57011" y="6754592"/>
                <a:ext cx="12600" cy="18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02E7E0BC-6BAC-517C-C161-A744CB4C7CC2}"/>
                  </a:ext>
                </a:extLst>
              </p14:cNvPr>
              <p14:cNvContentPartPr/>
              <p14:nvPr/>
            </p14:nvContentPartPr>
            <p14:xfrm>
              <a:off x="2897851" y="-1840768"/>
              <a:ext cx="3240" cy="324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02E7E0BC-6BAC-517C-C161-A744CB4C7CC2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891731" y="-1846888"/>
                <a:ext cx="15480" cy="15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C4F5C48D-485D-0263-E41E-E611BAE9B0DB}"/>
                  </a:ext>
                </a:extLst>
              </p14:cNvPr>
              <p14:cNvContentPartPr/>
              <p14:nvPr/>
            </p14:nvContentPartPr>
            <p14:xfrm>
              <a:off x="-3182549" y="-1667248"/>
              <a:ext cx="360" cy="36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C4F5C48D-485D-0263-E41E-E611BAE9B0DB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-3188669" y="-1673368"/>
                <a:ext cx="12600" cy="12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95830143"/>
      </p:ext>
    </p:extLst>
  </p:cSld>
  <p:clrMapOvr>
    <a:masterClrMapping/>
  </p:clrMapOvr>
  <p:transition spd="slow">
    <p:cov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855C14D-0979-2385-E85A-70815FFC6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Item 1 is cool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93CBB7-6DEC-BE8A-673D-A950E81CF3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176245"/>
      </p:ext>
    </p:extLst>
  </p:cSld>
  <p:clrMapOvr>
    <a:masterClrMapping/>
  </p:clrMapOvr>
  <p:transition spd="slow">
    <p:cove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86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67320-FC86-3DAB-B398-488C93A2E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Item 2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C6EFC7-BB61-C535-7F37-CD43DD0D702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Some info about Item 2</a:t>
            </a:r>
          </a:p>
        </p:txBody>
      </p:sp>
    </p:spTree>
    <p:extLst>
      <p:ext uri="{BB962C8B-B14F-4D97-AF65-F5344CB8AC3E}">
        <p14:creationId xmlns:p14="http://schemas.microsoft.com/office/powerpoint/2010/main" val="1046526478"/>
      </p:ext>
    </p:extLst>
  </p:cSld>
  <p:clrMapOvr>
    <a:masterClrMapping/>
  </p:clrMapOvr>
  <p:transition spd="slow">
    <p:cove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415A8E1-9B98-570E-25ED-7758C4316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Item 2 is cool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ECE4491-ED4B-6AC4-B440-3B250F0D02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260813"/>
      </p:ext>
    </p:extLst>
  </p:cSld>
  <p:clrMapOvr>
    <a:masterClrMapping/>
  </p:clrMapOvr>
  <p:transition spd="slow">
    <p:cove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AE1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67320-FC86-3DAB-B398-488C93A2E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Item 3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C6EFC7-BB61-C535-7F37-CD43DD0D702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Some info about Item 3</a:t>
            </a:r>
          </a:p>
        </p:txBody>
      </p:sp>
    </p:spTree>
    <p:extLst>
      <p:ext uri="{BB962C8B-B14F-4D97-AF65-F5344CB8AC3E}">
        <p14:creationId xmlns:p14="http://schemas.microsoft.com/office/powerpoint/2010/main" val="566109269"/>
      </p:ext>
    </p:extLst>
  </p:cSld>
  <p:clrMapOvr>
    <a:masterClrMapping/>
  </p:clrMapOvr>
  <p:transition spd="slow">
    <p:cove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B2975-460A-926E-4796-D6CAF075D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8AE1EB"/>
                </a:solidFill>
              </a:rPr>
              <a:t>Item 3 is cool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523DB4-A759-1185-FA3D-8ACF36E100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897760"/>
      </p:ext>
    </p:extLst>
  </p:cSld>
  <p:clrMapOvr>
    <a:masterClrMapping/>
  </p:clrMapOvr>
  <p:transition spd="slow">
    <p:cove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4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67320-FC86-3DAB-B398-488C93A2E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Item 4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C6EFC7-BB61-C535-7F37-CD43DD0D702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Some info about Item 4</a:t>
            </a:r>
          </a:p>
        </p:txBody>
      </p:sp>
    </p:spTree>
    <p:extLst>
      <p:ext uri="{BB962C8B-B14F-4D97-AF65-F5344CB8AC3E}">
        <p14:creationId xmlns:p14="http://schemas.microsoft.com/office/powerpoint/2010/main" val="2338050675"/>
      </p:ext>
    </p:extLst>
  </p:cSld>
  <p:clrMapOvr>
    <a:masterClrMapping/>
  </p:clrMapOvr>
  <p:transition spd="slow">
    <p:cover/>
  </p:transition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opcoder Presentation C" id="{BAA4B4BF-2A5F-694D-8EF7-7923A7EDE3C8}" vid="{0E1F102B-270E-954C-B05B-8189CCAEDBA1}"/>
    </a:ext>
  </a:extLst>
</a:theme>
</file>

<file path=ppt/theme/theme2.xml><?xml version="1.0" encoding="utf-8"?>
<a:theme xmlns:a="http://schemas.openxmlformats.org/drawingml/2006/main" name="Simplicity theme">
  <a:themeElements>
    <a:clrScheme name="Simplicity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17E83"/>
      </a:accent1>
      <a:accent2>
        <a:srgbClr val="615758"/>
      </a:accent2>
      <a:accent3>
        <a:srgbClr val="D8D0CD"/>
      </a:accent3>
      <a:accent4>
        <a:srgbClr val="301115"/>
      </a:accent4>
      <a:accent5>
        <a:srgbClr val="B1B1B1"/>
      </a:accent5>
      <a:accent6>
        <a:srgbClr val="C9C9C9"/>
      </a:accent6>
      <a:hlink>
        <a:srgbClr val="0000FF"/>
      </a:hlink>
      <a:folHlink>
        <a:srgbClr val="FF00FF"/>
      </a:folHlink>
    </a:clrScheme>
    <a:fontScheme name="Simplicity theme">
      <a:majorFont>
        <a:latin typeface="Helvetica"/>
        <a:ea typeface="Helvetica"/>
        <a:cs typeface="Helvetica"/>
      </a:majorFont>
      <a:minorFont>
        <a:latin typeface="Outfit Light"/>
        <a:ea typeface="Outfit Light"/>
        <a:cs typeface="Outfit Light"/>
      </a:minorFont>
    </a:fontScheme>
    <a:fmtScheme name="Simplicity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13716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7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Outfit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ctr" defTabSz="1371600" rtl="0" fontAlgn="auto" latinLnBrk="0" hangingPunct="0">
          <a:lnSpc>
            <a:spcPct val="100000"/>
          </a:lnSpc>
          <a:spcBef>
            <a:spcPts val="1200"/>
          </a:spcBef>
          <a:spcAft>
            <a:spcPts val="0"/>
          </a:spcAft>
          <a:buClrTx/>
          <a:buSzTx/>
          <a:buFontTx/>
          <a:buNone/>
          <a:tabLst/>
          <a:defRPr kumimoji="0" sz="115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1330</TotalTime>
  <Words>75</Words>
  <Application>Microsoft Macintosh PowerPoint</Application>
  <PresentationFormat>Custom</PresentationFormat>
  <Paragraphs>24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Outfit Light</vt:lpstr>
      <vt:lpstr>Times New Roman</vt:lpstr>
      <vt:lpstr>Custom Design</vt:lpstr>
      <vt:lpstr>Welcome To Topcoder!</vt:lpstr>
      <vt:lpstr>Agenda</vt:lpstr>
      <vt:lpstr>Item 1</vt:lpstr>
      <vt:lpstr>Item 1 is cool</vt:lpstr>
      <vt:lpstr>Item 2</vt:lpstr>
      <vt:lpstr>Item 2 is cool</vt:lpstr>
      <vt:lpstr>Item 3</vt:lpstr>
      <vt:lpstr>Item 3 is cool</vt:lpstr>
      <vt:lpstr>Item 4</vt:lpstr>
      <vt:lpstr>Item 4 is cool</vt:lpstr>
      <vt:lpstr>Item 5</vt:lpstr>
      <vt:lpstr>Item 5 is cool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Kyle Kelly</cp:lastModifiedBy>
  <cp:revision>2</cp:revision>
  <dcterms:modified xsi:type="dcterms:W3CDTF">2023-08-31T17:30:15Z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8c544ca-bb84-4280-906e-934547e1d30c_ActionId">
    <vt:lpwstr>cbca2ce2-7100-45a6-b7ff-1ccb6ba6d36e</vt:lpwstr>
  </property>
  <property fmtid="{D5CDD505-2E9C-101B-9397-08002B2CF9AE}" pid="3" name="MSIP_Label_a8c544ca-bb84-4280-906e-934547e1d30c_ContentBits">
    <vt:lpwstr>2</vt:lpwstr>
  </property>
  <property fmtid="{D5CDD505-2E9C-101B-9397-08002B2CF9AE}" pid="4" name="ClassificationContentMarkingFooterText">
    <vt:lpwstr>Internal - General Use</vt:lpwstr>
  </property>
  <property fmtid="{D5CDD505-2E9C-101B-9397-08002B2CF9AE}" pid="5" name="MSIP_Label_a8c544ca-bb84-4280-906e-934547e1d30c_Enabled">
    <vt:lpwstr>true</vt:lpwstr>
  </property>
  <property fmtid="{D5CDD505-2E9C-101B-9397-08002B2CF9AE}" pid="6" name="MSIP_Label_a8c544ca-bb84-4280-906e-934547e1d30c_SiteId">
    <vt:lpwstr>258ac4e4-146a-411e-9dc8-79a9e12fd6da</vt:lpwstr>
  </property>
  <property fmtid="{D5CDD505-2E9C-101B-9397-08002B2CF9AE}" pid="7" name="MSIP_Label_a8c544ca-bb84-4280-906e-934547e1d30c_SetDate">
    <vt:lpwstr>2023-08-30T18:43:36Z</vt:lpwstr>
  </property>
  <property fmtid="{D5CDD505-2E9C-101B-9397-08002B2CF9AE}" pid="8" name="ClassificationContentMarkingFooterLocations">
    <vt:lpwstr>Simplicity theme:6</vt:lpwstr>
  </property>
  <property fmtid="{D5CDD505-2E9C-101B-9397-08002B2CF9AE}" pid="9" name="MSIP_Label_a8c544ca-bb84-4280-906e-934547e1d30c_Method">
    <vt:lpwstr>Privileged</vt:lpwstr>
  </property>
  <property fmtid="{D5CDD505-2E9C-101B-9397-08002B2CF9AE}" pid="10" name="MSIP_Label_a8c544ca-bb84-4280-906e-934547e1d30c_Name">
    <vt:lpwstr>Internal - General Use</vt:lpwstr>
  </property>
</Properties>
</file>