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</p:sldMasterIdLst>
  <p:notesMasterIdLst>
    <p:notesMasterId r:id="rId15"/>
  </p:notesMasterIdLst>
  <p:sldIdLst>
    <p:sldId id="256" r:id="rId2"/>
    <p:sldId id="266" r:id="rId3"/>
    <p:sldId id="268" r:id="rId4"/>
    <p:sldId id="269" r:id="rId5"/>
    <p:sldId id="270" r:id="rId6"/>
    <p:sldId id="279" r:id="rId7"/>
    <p:sldId id="272" r:id="rId8"/>
    <p:sldId id="273" r:id="rId9"/>
    <p:sldId id="274" r:id="rId10"/>
    <p:sldId id="275" r:id="rId11"/>
    <p:sldId id="276" r:id="rId12"/>
    <p:sldId id="278" r:id="rId13"/>
    <p:sldId id="265" r:id="rId14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6858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13716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20574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27432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34290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41148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48006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5486400" algn="ctr" defTabSz="13716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1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3B"/>
    <a:srgbClr val="89E1EA"/>
    <a:srgbClr val="FF4F3F"/>
    <a:srgbClr val="FF868A"/>
    <a:srgbClr val="FF9AA9"/>
    <a:srgbClr val="8AE1EB"/>
    <a:srgbClr val="397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894EE-4001-5845-A429-0DDAA161B3F5}" v="18" dt="2023-08-31T14:44:21.046"/>
    <p1510:client id="{C3580021-D56D-2049-AF4A-6A5A53DF21D7}" v="318" dt="2023-08-31T17:12:25.51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D7D8"/>
          </a:solidFill>
        </a:fill>
      </a:tcStyle>
    </a:wholeTbl>
    <a:band2H>
      <a:tcTxStyle/>
      <a:tcStyle>
        <a:tcBdr/>
        <a:fill>
          <a:solidFill>
            <a:srgbClr val="F2EC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EEED"/>
          </a:solidFill>
        </a:fill>
      </a:tcStyle>
    </a:wholeTbl>
    <a:band2H>
      <a:tcTxStyle/>
      <a:tcStyle>
        <a:tcBdr/>
        <a:fill>
          <a:solidFill>
            <a:srgbClr val="F8F6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F5F5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0"/>
    <p:restoredTop sz="94554"/>
  </p:normalViewPr>
  <p:slideViewPr>
    <p:cSldViewPr snapToGrid="0">
      <p:cViewPr>
        <p:scale>
          <a:sx n="49" d="100"/>
          <a:sy n="49" d="100"/>
        </p:scale>
        <p:origin x="2392" y="1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21:13:21.4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18 9997,'0'-10'0,"0"3"0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21:13:30.6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8191,'5'4'0,"-2"-1"0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21:14:13.0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71600" latinLnBrk="0">
      <a:defRPr>
        <a:latin typeface="+mn-lt"/>
        <a:ea typeface="+mn-ea"/>
        <a:cs typeface="+mn-cs"/>
        <a:sym typeface="Outfit Light"/>
      </a:defRPr>
    </a:lvl1pPr>
    <a:lvl2pPr indent="228600" defTabSz="1371600" latinLnBrk="0">
      <a:defRPr>
        <a:latin typeface="+mn-lt"/>
        <a:ea typeface="+mn-ea"/>
        <a:cs typeface="+mn-cs"/>
        <a:sym typeface="Outfit Light"/>
      </a:defRPr>
    </a:lvl2pPr>
    <a:lvl3pPr indent="457200" defTabSz="1371600" latinLnBrk="0">
      <a:defRPr>
        <a:latin typeface="+mn-lt"/>
        <a:ea typeface="+mn-ea"/>
        <a:cs typeface="+mn-cs"/>
        <a:sym typeface="Outfit Light"/>
      </a:defRPr>
    </a:lvl3pPr>
    <a:lvl4pPr indent="685800" defTabSz="1371600" latinLnBrk="0">
      <a:defRPr>
        <a:latin typeface="+mn-lt"/>
        <a:ea typeface="+mn-ea"/>
        <a:cs typeface="+mn-cs"/>
        <a:sym typeface="Outfit Light"/>
      </a:defRPr>
    </a:lvl4pPr>
    <a:lvl5pPr indent="914400" defTabSz="1371600" latinLnBrk="0">
      <a:defRPr>
        <a:latin typeface="+mn-lt"/>
        <a:ea typeface="+mn-ea"/>
        <a:cs typeface="+mn-cs"/>
        <a:sym typeface="Outfit Light"/>
      </a:defRPr>
    </a:lvl5pPr>
    <a:lvl6pPr indent="1143000" defTabSz="1371600" latinLnBrk="0">
      <a:defRPr>
        <a:latin typeface="+mn-lt"/>
        <a:ea typeface="+mn-ea"/>
        <a:cs typeface="+mn-cs"/>
        <a:sym typeface="Outfit Light"/>
      </a:defRPr>
    </a:lvl6pPr>
    <a:lvl7pPr indent="1371600" defTabSz="1371600" latinLnBrk="0">
      <a:defRPr>
        <a:latin typeface="+mn-lt"/>
        <a:ea typeface="+mn-ea"/>
        <a:cs typeface="+mn-cs"/>
        <a:sym typeface="Outfit Light"/>
      </a:defRPr>
    </a:lvl7pPr>
    <a:lvl8pPr indent="1600200" defTabSz="1371600" latinLnBrk="0">
      <a:defRPr>
        <a:latin typeface="+mn-lt"/>
        <a:ea typeface="+mn-ea"/>
        <a:cs typeface="+mn-cs"/>
        <a:sym typeface="Outfit Light"/>
      </a:defRPr>
    </a:lvl8pPr>
    <a:lvl9pPr indent="1828800" defTabSz="1371600" latinLnBrk="0">
      <a:defRPr>
        <a:latin typeface="+mn-lt"/>
        <a:ea typeface="+mn-ea"/>
        <a:cs typeface="+mn-cs"/>
        <a:sym typeface="Outfit Ligh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FB84F1A8-2941-1F72-2690-FA7380A8F8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658C43-356D-5E47-DDB4-DA0ABFE47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080" y="1684338"/>
            <a:ext cx="8249920" cy="3581400"/>
          </a:xfrm>
        </p:spPr>
        <p:txBody>
          <a:bodyPr anchor="ctr">
            <a:norm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FDFD7-CC66-9EB0-DD63-201D52E4A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080" y="5403850"/>
            <a:ext cx="8249920" cy="248285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7E1C5-A53A-75DE-E155-F2669283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41F9-30A1-5384-D0E5-CADB2D97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51970-CE19-E656-1800-64BF183C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4F3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29CC1-CA62-D47E-1589-04A22356D8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" t="63102" r="10240" b="17561"/>
          <a:stretch/>
        </p:blipFill>
        <p:spPr>
          <a:xfrm>
            <a:off x="0" y="8297863"/>
            <a:ext cx="4781550" cy="198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6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rgbClr val="FFC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02CDE8F-F163-2137-ED09-58722522A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solidFill>
            <a:srgbClr val="FFC03B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E7131-82CC-639A-84F0-B3C3315A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33465-8BAE-C01E-19EE-69CC2825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9B9F-65C7-4A33-1C75-E1A2EE27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76B44-B4F7-514C-AD31-B142406F3B55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81BC-E7C0-784B-A5CB-EB310110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2798-FA35-3894-3269-15F390E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FCAB4D-6A9D-AD42-8BCD-286559E4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840CB6-5EBF-8DB7-5D24-764F120E0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23329" y="744394"/>
            <a:ext cx="1964671" cy="24348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B25E4E-8781-FEE0-E5D0-B6D9D8FC8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23329" y="3567449"/>
            <a:ext cx="1964671" cy="2434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06D422-7A21-E533-E969-B76E86C5D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23329" y="6550987"/>
            <a:ext cx="1964671" cy="24348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FB84F1A8-2941-1F72-2690-FA7380A8F8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658C43-356D-5E47-DDB4-DA0ABFE47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080" y="1684338"/>
            <a:ext cx="8249920" cy="3581400"/>
          </a:xfrm>
        </p:spPr>
        <p:txBody>
          <a:bodyPr anchor="ctr">
            <a:norm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FDFD7-CC66-9EB0-DD63-201D52E4A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080" y="5403850"/>
            <a:ext cx="8249920" cy="248285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7E1C5-A53A-75DE-E155-F2669283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41F9-30A1-5384-D0E5-CADB2D97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51970-CE19-E656-1800-64BF183C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F74926EE-BFD7-53A9-5BC8-24D30FD507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3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97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02CDE8F-F163-2137-ED09-58722522A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E7131-82CC-639A-84F0-B3C3315A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33465-8BAE-C01E-19EE-69CC2825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9B9F-65C7-4A33-1C75-E1A2EE27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76B44-B4F7-514C-AD31-B142406F3B55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81BC-E7C0-784B-A5CB-EB310110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2798-FA35-3894-3269-15F390E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FCAB4D-6A9D-AD42-8BCD-286559E4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2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4926EE-BFD7-53A9-5BC8-24D30FD507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9800000">
            <a:off x="15742943" y="668623"/>
            <a:ext cx="3282938" cy="53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397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02CDE8F-F163-2137-ED09-58722522A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solidFill>
            <a:srgbClr val="FF868A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E7131-82CC-639A-84F0-B3C3315A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33465-8BAE-C01E-19EE-69CC2825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9B9F-65C7-4A33-1C75-E1A2EE27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76B44-B4F7-514C-AD31-B142406F3B55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81BC-E7C0-784B-A5CB-EB310110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2798-FA35-3894-3269-15F390E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FCAB4D-6A9D-AD42-8BCD-286559E4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background with colorful shapes&#10;&#10;Description automatically generated">
            <a:extLst>
              <a:ext uri="{FF2B5EF4-FFF2-40B4-BE49-F238E27FC236}">
                <a16:creationId xmlns:a16="http://schemas.microsoft.com/office/drawing/2014/main" id="{F9EF2932-D8A4-C83E-C9FA-153CE0C8D7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56466">
            <a:off x="4032458" y="-4392503"/>
            <a:ext cx="15163170" cy="8529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A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FF9A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02CDE8F-F163-2137-ED09-58722522A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solidFill>
            <a:srgbClr val="8AE1EB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E7131-82CC-639A-84F0-B3C3315A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33465-8BAE-C01E-19EE-69CC2825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9B9F-65C7-4A33-1C75-E1A2EE27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76B44-B4F7-514C-AD31-B142406F3B55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81BC-E7C0-784B-A5CB-EB310110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2798-FA35-3894-3269-15F390E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FCAB4D-6A9D-AD42-8BCD-286559E4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740E-5CEC-C987-A21A-0C1DD7D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9E1E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F899-B977-1A52-58A3-2EA62059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62A6-BB38-B5BA-3986-517F09A6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CDDE-82DF-1139-81BD-96E70D52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908-5373-D401-6727-F98006AF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71B81-184E-2105-C797-98C5C21633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63" r="33437"/>
          <a:stretch/>
        </p:blipFill>
        <p:spPr>
          <a:xfrm>
            <a:off x="0" y="8297862"/>
            <a:ext cx="12172950" cy="198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FF4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02CDE8F-F163-2137-ED09-58722522A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solidFill>
            <a:srgbClr val="FF4F3F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E7131-82CC-639A-84F0-B3C3315A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33465-8BAE-C01E-19EE-69CC2825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9B9F-65C7-4A33-1C75-E1A2EE27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76B44-B4F7-514C-AD31-B142406F3B55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81BC-E7C0-784B-A5CB-EB310110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2798-FA35-3894-3269-15F390E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FCAB4D-6A9D-AD42-8BCD-286559E4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8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7EAB81-D3BB-03E8-B55E-38175712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48D76-C4A6-F0C7-8748-40F17BCE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D059-1A44-4722-D019-4D1C7D319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76B44-B4F7-514C-AD31-B142406F3B55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062A-9B22-67C1-163A-7D064603C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AD82-E444-59BA-4E9C-A58D3F578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AB4D-6A9D-AD42-8BCD-286559E4E3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4D1E2466-31A6-2630-E6CE-33D2ECFFCCA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6022524" y="9260681"/>
            <a:ext cx="1895601" cy="64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72" r:id="rId4"/>
    <p:sldLayoutId id="2147483674" r:id="rId5"/>
    <p:sldLayoutId id="2147483673" r:id="rId6"/>
    <p:sldLayoutId id="2147483666" r:id="rId7"/>
    <p:sldLayoutId id="2147483675" r:id="rId8"/>
    <p:sldLayoutId id="2147483668" r:id="rId9"/>
    <p:sldLayoutId id="2147483676" r:id="rId10"/>
    <p:sldLayoutId id="2147483670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977EB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customXml" Target="../ink/ink2.xml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DDA1-A6CF-7CE4-5511-FF5A01B39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080" y="2398016"/>
            <a:ext cx="8249920" cy="3581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To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Topcoder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2975-460A-926E-4796-D6CAF075D37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Item 4 is cool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7B58AD2-FAF9-21AC-5B9A-6A1AFBA97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75364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7320-FC86-3DAB-B398-488C93A2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EFC7-BB61-C535-7F37-CD43DD0D7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info about Item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0155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2975-460A-926E-4796-D6CAF075D37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rgbClr val="FFC03B"/>
                </a:solidFill>
              </a:rPr>
              <a:t>Item 5 is cool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F6137-0700-FC45-2877-2C659E80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131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F034-ECC7-66E3-D6E9-419F8CB75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9A392-D36B-26A9-DCAC-9FDC5C4C7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633" y="4092911"/>
            <a:ext cx="2546952" cy="1363663"/>
          </a:xfrm>
        </p:spPr>
        <p:txBody>
          <a:bodyPr>
            <a:normAutofit/>
          </a:bodyPr>
          <a:lstStyle/>
          <a:p>
            <a:r>
              <a:rPr lang="en-US" sz="2800" dirty="0"/>
              <a:t>Any Questions?</a:t>
            </a: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FAB4-1BF2-FE61-3428-92D24CEC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83874-5D23-EF12-C8E2-76FEF0371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 1</a:t>
            </a:r>
          </a:p>
          <a:p>
            <a:r>
              <a:rPr lang="en-US" dirty="0"/>
              <a:t>Item 2</a:t>
            </a:r>
          </a:p>
          <a:p>
            <a:r>
              <a:rPr lang="en-US" dirty="0"/>
              <a:t>Item 3</a:t>
            </a:r>
          </a:p>
          <a:p>
            <a:r>
              <a:rPr lang="en-US" dirty="0"/>
              <a:t>Item 4</a:t>
            </a:r>
          </a:p>
          <a:p>
            <a:r>
              <a:rPr lang="en-US" dirty="0"/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94779488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162AE9-0B82-B36C-DC74-AAB0EC470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967320-FC86-3DAB-B398-488C93A2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EFC7-BB61-C535-7F37-CD43DD0D7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info about Item 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A7BCB6-87C8-8436-BD52-2FEC256F1D3E}"/>
                  </a:ext>
                </a:extLst>
              </p14:cNvPr>
              <p14:cNvContentPartPr/>
              <p14:nvPr/>
            </p14:nvContentPartPr>
            <p14:xfrm>
              <a:off x="2663131" y="6760712"/>
              <a:ext cx="360" cy="6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A7BCB6-87C8-8436-BD52-2FEC256F1D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7011" y="6754592"/>
                <a:ext cx="1260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2E7E0BC-6BAC-517C-C161-A744CB4C7CC2}"/>
                  </a:ext>
                </a:extLst>
              </p14:cNvPr>
              <p14:cNvContentPartPr/>
              <p14:nvPr/>
            </p14:nvContentPartPr>
            <p14:xfrm>
              <a:off x="2897851" y="-1840768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2E7E0BC-6BAC-517C-C161-A744CB4C7C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91731" y="-1846888"/>
                <a:ext cx="1548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4F5C48D-485D-0263-E41E-E611BAE9B0DB}"/>
                  </a:ext>
                </a:extLst>
              </p14:cNvPr>
              <p14:cNvContentPartPr/>
              <p14:nvPr/>
            </p14:nvContentPartPr>
            <p14:xfrm>
              <a:off x="-3182549" y="-1667248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4F5C48D-485D-0263-E41E-E611BAE9B0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3188669" y="-1673368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583014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55C14D-0979-2385-E85A-70815FFC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1 is cool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3CBB7-6DEC-BE8A-673D-A950E81C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624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7320-FC86-3DAB-B398-488C93A2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Item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EFC7-BB61-C535-7F37-CD43DD0D7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info about Item 2</a:t>
            </a:r>
          </a:p>
        </p:txBody>
      </p:sp>
    </p:spTree>
    <p:extLst>
      <p:ext uri="{BB962C8B-B14F-4D97-AF65-F5344CB8AC3E}">
        <p14:creationId xmlns:p14="http://schemas.microsoft.com/office/powerpoint/2010/main" val="104652647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15A8E1-9B98-570E-25ED-7758C431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2 is cool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CE4491-ED4B-6AC4-B440-3B250F0D0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6081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E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7320-FC86-3DAB-B398-488C93A2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EFC7-BB61-C535-7F37-CD43DD0D7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info about Item 3</a:t>
            </a:r>
          </a:p>
        </p:txBody>
      </p:sp>
    </p:spTree>
    <p:extLst>
      <p:ext uri="{BB962C8B-B14F-4D97-AF65-F5344CB8AC3E}">
        <p14:creationId xmlns:p14="http://schemas.microsoft.com/office/powerpoint/2010/main" val="56610926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2975-460A-926E-4796-D6CAF075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E1EB"/>
                </a:solidFill>
              </a:rPr>
              <a:t>Item 3 is cool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23DB4-A759-1185-FA3D-8ACF36E10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9776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7320-FC86-3DAB-B398-488C93A2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EFC7-BB61-C535-7F37-CD43DD0D7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info about Item 4</a:t>
            </a:r>
          </a:p>
        </p:txBody>
      </p:sp>
    </p:spTree>
    <p:extLst>
      <p:ext uri="{BB962C8B-B14F-4D97-AF65-F5344CB8AC3E}">
        <p14:creationId xmlns:p14="http://schemas.microsoft.com/office/powerpoint/2010/main" val="233805067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pcoder Presentation C" id="{BAA4B4BF-2A5F-694D-8EF7-7923A7EDE3C8}" vid="{0E1F102B-270E-954C-B05B-8189CCAEDBA1}"/>
    </a:ext>
  </a:extLst>
</a:theme>
</file>

<file path=ppt/theme/theme2.xml><?xml version="1.0" encoding="utf-8"?>
<a:theme xmlns:a="http://schemas.openxmlformats.org/drawingml/2006/main" name="Simplicity theme">
  <a:themeElements>
    <a:clrScheme name="Simplicity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17E83"/>
      </a:accent1>
      <a:accent2>
        <a:srgbClr val="615758"/>
      </a:accent2>
      <a:accent3>
        <a:srgbClr val="D8D0CD"/>
      </a:accent3>
      <a:accent4>
        <a:srgbClr val="301115"/>
      </a:accent4>
      <a:accent5>
        <a:srgbClr val="B1B1B1"/>
      </a:accent5>
      <a:accent6>
        <a:srgbClr val="C9C9C9"/>
      </a:accent6>
      <a:hlink>
        <a:srgbClr val="0000FF"/>
      </a:hlink>
      <a:folHlink>
        <a:srgbClr val="FF00FF"/>
      </a:folHlink>
    </a:clrScheme>
    <a:fontScheme name="Simplicity theme">
      <a:majorFont>
        <a:latin typeface="Helvetica"/>
        <a:ea typeface="Helvetica"/>
        <a:cs typeface="Helvetica"/>
      </a:majorFont>
      <a:minorFont>
        <a:latin typeface="Outfit Light"/>
        <a:ea typeface="Outfit Light"/>
        <a:cs typeface="Outfit Light"/>
      </a:minorFont>
    </a:fontScheme>
    <a:fmtScheme name="Simplicity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Outfi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3716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1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75</Words>
  <Application>Microsoft Macintosh PowerPoint</Application>
  <PresentationFormat>Custom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Outfit Light</vt:lpstr>
      <vt:lpstr>Times New Roman</vt:lpstr>
      <vt:lpstr>Custom Design</vt:lpstr>
      <vt:lpstr>Welcome To Topcoder!</vt:lpstr>
      <vt:lpstr>Agenda</vt:lpstr>
      <vt:lpstr>Item 1</vt:lpstr>
      <vt:lpstr>Item 1 is cool</vt:lpstr>
      <vt:lpstr>Item 2</vt:lpstr>
      <vt:lpstr>Item 2 is cool</vt:lpstr>
      <vt:lpstr>Item 3</vt:lpstr>
      <vt:lpstr>Item 3 is cool</vt:lpstr>
      <vt:lpstr>Item 4</vt:lpstr>
      <vt:lpstr>Item 4 is cool</vt:lpstr>
      <vt:lpstr>Item 5</vt:lpstr>
      <vt:lpstr>Item 5 is cool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Kyle Kelly</cp:lastModifiedBy>
  <cp:revision>2</cp:revision>
  <dcterms:modified xsi:type="dcterms:W3CDTF">2023-08-31T17:30:15Z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c544ca-bb84-4280-906e-934547e1d30c_ActionId">
    <vt:lpwstr>cbca2ce2-7100-45a6-b7ff-1ccb6ba6d36e</vt:lpwstr>
  </property>
  <property fmtid="{D5CDD505-2E9C-101B-9397-08002B2CF9AE}" pid="3" name="MSIP_Label_a8c544ca-bb84-4280-906e-934547e1d30c_ContentBits">
    <vt:lpwstr>2</vt:lpwstr>
  </property>
  <property fmtid="{D5CDD505-2E9C-101B-9397-08002B2CF9AE}" pid="4" name="ClassificationContentMarkingFooterText">
    <vt:lpwstr>Internal - General Use</vt:lpwstr>
  </property>
  <property fmtid="{D5CDD505-2E9C-101B-9397-08002B2CF9AE}" pid="5" name="MSIP_Label_a8c544ca-bb84-4280-906e-934547e1d30c_Enabled">
    <vt:lpwstr>true</vt:lpwstr>
  </property>
  <property fmtid="{D5CDD505-2E9C-101B-9397-08002B2CF9AE}" pid="6" name="MSIP_Label_a8c544ca-bb84-4280-906e-934547e1d30c_SiteId">
    <vt:lpwstr>258ac4e4-146a-411e-9dc8-79a9e12fd6da</vt:lpwstr>
  </property>
  <property fmtid="{D5CDD505-2E9C-101B-9397-08002B2CF9AE}" pid="7" name="MSIP_Label_a8c544ca-bb84-4280-906e-934547e1d30c_SetDate">
    <vt:lpwstr>2023-08-30T18:43:36Z</vt:lpwstr>
  </property>
  <property fmtid="{D5CDD505-2E9C-101B-9397-08002B2CF9AE}" pid="8" name="ClassificationContentMarkingFooterLocations">
    <vt:lpwstr>Simplicity theme:6</vt:lpwstr>
  </property>
  <property fmtid="{D5CDD505-2E9C-101B-9397-08002B2CF9AE}" pid="9" name="MSIP_Label_a8c544ca-bb84-4280-906e-934547e1d30c_Method">
    <vt:lpwstr>Privileged</vt:lpwstr>
  </property>
  <property fmtid="{D5CDD505-2E9C-101B-9397-08002B2CF9AE}" pid="10" name="MSIP_Label_a8c544ca-bb84-4280-906e-934547e1d30c_Name">
    <vt:lpwstr>Internal - General Use</vt:lpwstr>
  </property>
</Properties>
</file>